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7" r:id="rId5"/>
    <p:sldId id="258" r:id="rId6"/>
    <p:sldId id="268" r:id="rId7"/>
    <p:sldId id="269" r:id="rId8"/>
    <p:sldId id="270" r:id="rId9"/>
    <p:sldId id="260" r:id="rId10"/>
    <p:sldId id="271" r:id="rId11"/>
    <p:sldId id="272" r:id="rId12"/>
    <p:sldId id="273" r:id="rId13"/>
    <p:sldId id="264" r:id="rId14"/>
    <p:sldId id="265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LPat5oaN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dirty="0" smtClean="0">
                <a:latin typeface="Cambria"/>
                <a:ea typeface="Cambria"/>
                <a:cs typeface="Cambria"/>
                <a:sym typeface="Cambria"/>
              </a:rPr>
              <a:t>CHAPTER-1 CIVICS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535" y="72120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ANTI - LIQUOR  MOVEMENT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4223" y="2918638"/>
            <a:ext cx="4763386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761767" y="2636875"/>
            <a:ext cx="7549117" cy="552893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Post Independence, an anti liquor movement was led by women in Andhra Pradesh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40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They protested against the increase in the number of liquor shops.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26" y="2743200"/>
            <a:ext cx="5781453" cy="542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12782" y="9432625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129" y="785001"/>
            <a:ext cx="8463517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RULE OF LAW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205" y="2642191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050619" y="3019647"/>
            <a:ext cx="5792972" cy="47208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1026" name="Picture 2" descr="C:\Users\sai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724" y="2475594"/>
            <a:ext cx="5849946" cy="4775813"/>
          </a:xfrm>
          <a:prstGeom prst="rect">
            <a:avLst/>
          </a:prstGeom>
          <a:noFill/>
        </p:spPr>
      </p:pic>
      <p:pic>
        <p:nvPicPr>
          <p:cNvPr id="1027" name="Picture 3" descr="C:\Users\sai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8093" y="2740540"/>
            <a:ext cx="6953693" cy="567778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35795" y="936882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2594344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2254102" y="2190306"/>
            <a:ext cx="13400028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1)Explain rule of law.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2)Describe in brief  about the salt march.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p10"/>
          <p:cNvSpPr/>
          <p:nvPr/>
        </p:nvSpPr>
        <p:spPr>
          <a:xfrm>
            <a:off x="1956391" y="9258300"/>
            <a:ext cx="13609674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3232298" y="9590567"/>
            <a:ext cx="12057321" cy="34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/GRADE-8/SOCIAL SCIENCE/Mrs.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2254102" y="1998922"/>
            <a:ext cx="13400028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rsgr.in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/sc0067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2800" dirty="0" smtClean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www.youtube.com/watch?v=UQLPat5oaN8</a:t>
            </a:r>
            <a:endParaRPr lang="en-US" sz="28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3636335" y="9569303"/>
            <a:ext cx="10313581" cy="37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254102" y="1679944"/>
            <a:ext cx="13400029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DESIGN A POSTER FOR THE SCHOOL DISPLAY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BOARD SPREADING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AWARENESS ON THE HARMFUL EFFECTS OF TOBACCO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CONSUMPTION.</a:t>
            </a:r>
            <a:endParaRPr sz="4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9;p10"/>
          <p:cNvSpPr txBox="1">
            <a:spLocks/>
          </p:cNvSpPr>
          <p:nvPr/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7/1/20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4" y="593615"/>
            <a:ext cx="8495415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CONSTITUTION OF INDIA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316" y="259966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739963" y="2126512"/>
            <a:ext cx="6783572" cy="559272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300" b="1" dirty="0" smtClean="0"/>
              <a:t>Important document laying down the fundamental principles of a country</a:t>
            </a:r>
            <a:r>
              <a:rPr lang="en-US" sz="4300" dirty="0" smtClean="0"/>
              <a:t>.</a:t>
            </a:r>
          </a:p>
          <a:p>
            <a:pPr algn="ctr"/>
            <a:endParaRPr lang="en-US" sz="4300" dirty="0" smtClean="0"/>
          </a:p>
          <a:p>
            <a:pPr algn="ctr"/>
            <a:r>
              <a:rPr lang="en-US" sz="4300" b="1" dirty="0" smtClean="0"/>
              <a:t>It is also regarded as fundamental law of a country.</a:t>
            </a:r>
          </a:p>
          <a:p>
            <a:pPr algn="ctr"/>
            <a:endParaRPr lang="en-US" sz="4300" b="1" dirty="0" smtClean="0"/>
          </a:p>
          <a:p>
            <a:pPr algn="ctr"/>
            <a:r>
              <a:rPr lang="en-US" sz="4300" b="1" dirty="0" smtClean="0"/>
              <a:t>Indian Constitution came into effect on 26 January 1950</a:t>
            </a:r>
          </a:p>
          <a:p>
            <a:pPr algn="ctr"/>
            <a:endParaRPr lang="en-US" sz="32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3/13</a:t>
            </a:r>
            <a:endParaRPr lang="en-US" dirty="0"/>
          </a:p>
        </p:txBody>
      </p:sp>
      <p:pic>
        <p:nvPicPr>
          <p:cNvPr id="1026" name="Picture 2" descr="C:\Users\sai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024" y="2211571"/>
            <a:ext cx="5933515" cy="54438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17358" y="9305035"/>
            <a:ext cx="11121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3593805" y="9462977"/>
            <a:ext cx="11313042" cy="5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764465" y="1531088"/>
            <a:ext cx="12889665" cy="744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200" b="1" i="0" u="sng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Importance of our constitution: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contains valuable information about structure, organs , duties and responsibilities.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Regulates relation between various organs, citizen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4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and government.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System of checks and balances.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Guarantees rights to minorities.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Guarantees </a:t>
            </a:r>
            <a:r>
              <a:rPr lang="en-US" sz="4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fundamental rights to citizens.</a:t>
            </a:r>
            <a:endParaRPr sz="420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9;p10"/>
          <p:cNvSpPr txBox="1">
            <a:spLocks/>
          </p:cNvSpPr>
          <p:nvPr/>
        </p:nvSpPr>
        <p:spPr>
          <a:xfrm>
            <a:off x="384544" y="96028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837" y="82753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NEED FOR LAWS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786" y="2705986"/>
            <a:ext cx="3030279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910623" y="2450804"/>
            <a:ext cx="6741042" cy="5310963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Laws are meant for the welfare and the security of people.</a:t>
            </a:r>
          </a:p>
          <a:p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establish an egalitarian society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177" y="2721935"/>
            <a:ext cx="5819553" cy="482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74288" y="9283769"/>
            <a:ext cx="10164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284" y="61488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SOCIAL EVIL -DOWRY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4298" y="2642191"/>
            <a:ext cx="6898758" cy="49494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the money or gift given to the groom and his family at the time of </a:t>
            </a:r>
            <a:r>
              <a:rPr lang="en-US" sz="3600" dirty="0" smtClean="0"/>
              <a:t>marriage.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chemeClr val="tx1"/>
                </a:solidFill>
              </a:rPr>
              <a:t>To </a:t>
            </a:r>
            <a:r>
              <a:rPr lang="en-US" sz="3600" dirty="0" smtClean="0">
                <a:solidFill>
                  <a:schemeClr val="tx1"/>
                </a:solidFill>
              </a:rPr>
              <a:t>curb </a:t>
            </a:r>
            <a:r>
              <a:rPr lang="en-US" sz="3600" dirty="0" smtClean="0">
                <a:solidFill>
                  <a:schemeClr val="tx1"/>
                </a:solidFill>
              </a:rPr>
              <a:t>the practice of dowry, the government passed the </a:t>
            </a:r>
            <a:r>
              <a:rPr lang="en-US" sz="3600" b="1" dirty="0" smtClean="0">
                <a:solidFill>
                  <a:schemeClr val="tx1"/>
                </a:solidFill>
              </a:rPr>
              <a:t>Dowry </a:t>
            </a:r>
            <a:r>
              <a:rPr lang="en-US" sz="3600" b="1" dirty="0" smtClean="0">
                <a:solidFill>
                  <a:schemeClr val="tx1"/>
                </a:solidFill>
              </a:rPr>
              <a:t>prohibition </a:t>
            </a:r>
            <a:r>
              <a:rPr lang="en-US" sz="3600" b="1" dirty="0" smtClean="0">
                <a:solidFill>
                  <a:schemeClr val="tx1"/>
                </a:solidFill>
              </a:rPr>
              <a:t>act in 1961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23437" y="3003698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77" y="2620334"/>
            <a:ext cx="4875788" cy="55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19647" y="9156179"/>
            <a:ext cx="10760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716" y="59361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Social evil- Female </a:t>
            </a:r>
            <a:r>
              <a:rPr lang="en-US" sz="5400" b="1" dirty="0" err="1" smtClean="0"/>
              <a:t>Foeticide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786" y="25146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250864" y="2599661"/>
            <a:ext cx="7293936" cy="4906925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 smtClean="0">
                <a:solidFill>
                  <a:schemeClr val="tx1"/>
                </a:solidFill>
              </a:rPr>
              <a:t>This is also termed as  PNDT Act.</a:t>
            </a:r>
          </a:p>
          <a:p>
            <a:endParaRPr lang="en-US" sz="5800" b="1" dirty="0" smtClean="0">
              <a:solidFill>
                <a:schemeClr val="tx1"/>
              </a:solidFill>
            </a:endParaRPr>
          </a:p>
          <a:p>
            <a:r>
              <a:rPr lang="en-US" sz="5800" b="1" dirty="0" smtClean="0">
                <a:solidFill>
                  <a:schemeClr val="tx1"/>
                </a:solidFill>
              </a:rPr>
              <a:t>The government passed the act in 1994.</a:t>
            </a:r>
          </a:p>
          <a:p>
            <a:r>
              <a:rPr lang="en-US" sz="5800" b="1" dirty="0" smtClean="0">
                <a:solidFill>
                  <a:schemeClr val="tx1"/>
                </a:solidFill>
              </a:rPr>
              <a:t>Came into effect from 1 January 1996</a:t>
            </a:r>
          </a:p>
          <a:p>
            <a:endParaRPr lang="en-US" sz="5800" b="1" dirty="0" smtClean="0">
              <a:solidFill>
                <a:schemeClr val="tx1"/>
              </a:solidFill>
            </a:endParaRPr>
          </a:p>
          <a:p>
            <a:endParaRPr lang="en-US" sz="5800" b="1" dirty="0" smtClean="0">
              <a:solidFill>
                <a:schemeClr val="tx1"/>
              </a:solidFill>
            </a:endParaRPr>
          </a:p>
          <a:p>
            <a:r>
              <a:rPr lang="en-US" sz="5800" b="1" dirty="0" smtClean="0">
                <a:solidFill>
                  <a:schemeClr val="tx1"/>
                </a:solidFill>
              </a:rPr>
              <a:t>Any </a:t>
            </a:r>
            <a:r>
              <a:rPr lang="en-US" sz="5800" b="1" dirty="0" smtClean="0">
                <a:solidFill>
                  <a:schemeClr val="tx1"/>
                </a:solidFill>
              </a:rPr>
              <a:t>violation of this act can result in imprisonment and fine.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595" y="2466753"/>
            <a:ext cx="6134985" cy="50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87479" y="9177444"/>
            <a:ext cx="10228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190307" y="1828801"/>
            <a:ext cx="13570149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the above slides: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sng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did our constitution come into effect?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36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3600" i="0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Explain the importance of our constitution.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3600" i="0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  Write a short note on ‘dowry’.</a:t>
            </a:r>
            <a:endParaRPr lang="en-US" sz="3600" i="0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3685" y="9453890"/>
            <a:ext cx="10951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210" y="572350"/>
            <a:ext cx="8229600" cy="1143000"/>
          </a:xfrm>
        </p:spPr>
        <p:txBody>
          <a:bodyPr/>
          <a:lstStyle/>
          <a:p>
            <a:r>
              <a:rPr lang="en-US" b="1" dirty="0" smtClean="0"/>
              <a:t>SALT SATYAGRAHA OF 1930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7898" y="2679406"/>
            <a:ext cx="5729177" cy="5061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803758" y="2381693"/>
            <a:ext cx="6251944" cy="567778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 British imposed tax on salt. </a:t>
            </a:r>
            <a:r>
              <a:rPr lang="en-US" sz="3200" b="1" dirty="0" err="1" smtClean="0">
                <a:solidFill>
                  <a:schemeClr val="tx1"/>
                </a:solidFill>
              </a:rPr>
              <a:t>Gandhiji</a:t>
            </a:r>
            <a:r>
              <a:rPr lang="en-US" sz="3200" b="1" dirty="0" smtClean="0">
                <a:solidFill>
                  <a:schemeClr val="tx1"/>
                </a:solidFill>
              </a:rPr>
              <a:t> launched Satyagraha against this tax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In 1930, </a:t>
            </a:r>
            <a:r>
              <a:rPr lang="en-US" sz="3200" b="1" dirty="0" err="1" smtClean="0">
                <a:solidFill>
                  <a:schemeClr val="tx1"/>
                </a:solidFill>
              </a:rPr>
              <a:t>Gandhiji</a:t>
            </a:r>
            <a:r>
              <a:rPr lang="en-US" sz="3200" b="1" dirty="0" smtClean="0">
                <a:solidFill>
                  <a:schemeClr val="tx1"/>
                </a:solidFill>
              </a:rPr>
              <a:t> along with                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his </a:t>
            </a:r>
            <a:r>
              <a:rPr lang="en-US" sz="3200" b="1" dirty="0" smtClean="0">
                <a:solidFill>
                  <a:schemeClr val="tx1"/>
                </a:solidFill>
              </a:rPr>
              <a:t>followers marched from     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     Sabarmati </a:t>
            </a:r>
            <a:r>
              <a:rPr lang="en-US" sz="3200" b="1" dirty="0" smtClean="0">
                <a:solidFill>
                  <a:schemeClr val="tx1"/>
                </a:solidFill>
              </a:rPr>
              <a:t>ashram to </a:t>
            </a:r>
            <a:r>
              <a:rPr lang="en-US" sz="3200" b="1" dirty="0" err="1" smtClean="0">
                <a:solidFill>
                  <a:schemeClr val="tx1"/>
                </a:solidFill>
              </a:rPr>
              <a:t>Dandi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     and </a:t>
            </a:r>
            <a:r>
              <a:rPr lang="en-US" sz="3200" b="1" dirty="0" smtClean="0">
                <a:solidFill>
                  <a:schemeClr val="tx1"/>
                </a:solidFill>
              </a:rPr>
              <a:t>manufactured salt.</a:t>
            </a:r>
          </a:p>
          <a:p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dirty="0" smtClean="0"/>
              <a:t>/13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126" y="2445488"/>
            <a:ext cx="6387832" cy="57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699590" y="928377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CONSTITUTION AND THE NEED FOR LAWS/GRADE-8/SOCIAL SCIENCE/Mrs.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7/1/20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378</Words>
  <PresentationFormat>Custom</PresentationFormat>
  <Paragraphs>125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Slide 1</vt:lpstr>
      <vt:lpstr>Slide 2</vt:lpstr>
      <vt:lpstr>THE CONSTITUTION OF INDIA</vt:lpstr>
      <vt:lpstr>Slide 4</vt:lpstr>
      <vt:lpstr>NEED FOR LAWS</vt:lpstr>
      <vt:lpstr>SOCIAL EVIL -DOWRY</vt:lpstr>
      <vt:lpstr>Social evil- Female Foeticide</vt:lpstr>
      <vt:lpstr>Slide 8</vt:lpstr>
      <vt:lpstr>SALT SATYAGRAHA OF 1930</vt:lpstr>
      <vt:lpstr>ANTI - LIQUOR  MOVEMENT</vt:lpstr>
      <vt:lpstr>RULE OF LAW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16</cp:revision>
  <dcterms:created xsi:type="dcterms:W3CDTF">2006-08-16T00:00:00Z</dcterms:created>
  <dcterms:modified xsi:type="dcterms:W3CDTF">2020-07-01T16:30:05Z</dcterms:modified>
</cp:coreProperties>
</file>